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etrona"/>
      <p:regular r:id="rId14"/>
    </p:embeddedFon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3396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Preparation on Healthcare Workforce Mental Health Dataset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0263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Disusun Oleh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443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Willy Jonathan Arsyad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865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Agil Mughni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28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Alfi Zamriza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970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T.M. Fadlul Ihsan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4131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M. Arkan Haris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65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Deskripsi Dataset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0347" y="2797135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276522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Sumber dan Ukuran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327338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berasal dari Kaggle. Terdiri dari 5.000 baris dan 10 kolom dalam format CSV.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2024" y="2797135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276522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Atribut Utama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327338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Kolom-kolom mencakup data identitas, peran, departemen, faktor stres, dan indikator kesehatan mental.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698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0347" y="5601772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556986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Variabel Target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607802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Turnover Intention menjadi variabel target utama. Menunjukkan keinginan karyawan untuk berhenti.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712767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Pemahaman Data Numerik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Tingkat Stres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Rata-rata tingkat stres karyawan mencapai 7,33 dari skala 10. Menunjukkan tekanan kerja tinggi di sektor kesehatan.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Kepuasan Kerja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Nilai rata-rata kepuasan kerja hanya 2,2 dari skala 5. Mengindikasikan rendahnya kepuasan kerja.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Ketidakhadiran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Rata-rata cuti karena masalah kesehatan mental mencapai 7,4 hari. Mencerminkan dampak signifikan terhadap produktivitas.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4849"/>
            <a:ext cx="5682020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b="1" spc="-70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Analisis Variabel Kategorikal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593175"/>
            <a:ext cx="9782056" cy="478500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876CD4"/>
          </a:solidFill>
          <a:ln/>
        </p:spPr>
      </p:sp>
      <p:sp>
        <p:nvSpPr>
          <p:cNvPr id="5" name="Text 2"/>
          <p:cNvSpPr/>
          <p:nvPr/>
        </p:nvSpPr>
        <p:spPr>
          <a:xfrm>
            <a:off x="1024771" y="6408658"/>
            <a:ext cx="63269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Perawat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2449473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6C7ED4"/>
          </a:solidFill>
          <a:ln/>
        </p:spPr>
      </p:sp>
      <p:sp>
        <p:nvSpPr>
          <p:cNvPr id="7" name="Text 4"/>
          <p:cNvSpPr/>
          <p:nvPr/>
        </p:nvSpPr>
        <p:spPr>
          <a:xfrm>
            <a:off x="2680454" y="6408658"/>
            <a:ext cx="286226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ICU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4105275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6CAAD4"/>
          </a:solidFill>
          <a:ln/>
        </p:spPr>
      </p:sp>
      <p:sp>
        <p:nvSpPr>
          <p:cNvPr id="9" name="Text 6"/>
          <p:cNvSpPr/>
          <p:nvPr/>
        </p:nvSpPr>
        <p:spPr>
          <a:xfrm>
            <a:off x="4336256" y="6408658"/>
            <a:ext cx="582811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Pediatri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760958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6CD4D1"/>
          </a:solidFill>
          <a:ln/>
        </p:spPr>
      </p:sp>
      <p:sp>
        <p:nvSpPr>
          <p:cNvPr id="11" name="Text 8"/>
          <p:cNvSpPr/>
          <p:nvPr/>
        </p:nvSpPr>
        <p:spPr>
          <a:xfrm>
            <a:off x="5991939" y="6408658"/>
            <a:ext cx="1026557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Medis Umum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7416760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6CD4A5"/>
          </a:solidFill>
          <a:ln/>
        </p:spPr>
      </p:sp>
      <p:sp>
        <p:nvSpPr>
          <p:cNvPr id="13" name="Text 10"/>
          <p:cNvSpPr/>
          <p:nvPr/>
        </p:nvSpPr>
        <p:spPr>
          <a:xfrm>
            <a:off x="7647742" y="6408658"/>
            <a:ext cx="1272302" cy="340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Layanan Rawat Jalan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9072443" y="6408658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6CD478"/>
          </a:solidFill>
          <a:ln/>
        </p:spPr>
      </p:sp>
      <p:sp>
        <p:nvSpPr>
          <p:cNvPr id="15" name="Text 12"/>
          <p:cNvSpPr/>
          <p:nvPr/>
        </p:nvSpPr>
        <p:spPr>
          <a:xfrm>
            <a:off x="9303425" y="6408658"/>
            <a:ext cx="1028581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Laboratorium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793790" y="6901101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8CD46C"/>
          </a:solidFill>
          <a:ln/>
        </p:spPr>
      </p:sp>
      <p:sp>
        <p:nvSpPr>
          <p:cNvPr id="17" name="Text 14"/>
          <p:cNvSpPr/>
          <p:nvPr/>
        </p:nvSpPr>
        <p:spPr>
          <a:xfrm>
            <a:off x="1024771" y="6901101"/>
            <a:ext cx="948095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Administrasi</a:t>
            </a:r>
            <a:endParaRPr lang="en-US" sz="1300" dirty="0"/>
          </a:p>
        </p:txBody>
      </p:sp>
      <p:sp>
        <p:nvSpPr>
          <p:cNvPr id="18" name="Shape 15"/>
          <p:cNvSpPr/>
          <p:nvPr/>
        </p:nvSpPr>
        <p:spPr>
          <a:xfrm>
            <a:off x="2449473" y="6901101"/>
            <a:ext cx="170021" cy="170021"/>
          </a:xfrm>
          <a:prstGeom prst="roundRect">
            <a:avLst>
              <a:gd name="adj" fmla="val 10756"/>
            </a:avLst>
          </a:prstGeom>
          <a:solidFill>
            <a:srgbClr val="B9D46C"/>
          </a:solidFill>
          <a:ln/>
        </p:spPr>
      </p:sp>
      <p:sp>
        <p:nvSpPr>
          <p:cNvPr id="19" name="Text 16"/>
          <p:cNvSpPr/>
          <p:nvPr/>
        </p:nvSpPr>
        <p:spPr>
          <a:xfrm>
            <a:off x="2680454" y="6901101"/>
            <a:ext cx="597575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Lainnya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793790" y="7262455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Distribusi kategorikal menunjukkan beban kerja berat sebagai faktor utama (42,8%). Akses terhadap program bantuan karyawan tersedia bagi mayoritas (71,9%).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5415"/>
            <a:ext cx="638889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Korelasi dan Pola Utama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613303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0117"/>
            <a:ext cx="363164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Tingkat Stres &amp; Cuti Mental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3348276"/>
            <a:ext cx="47783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Hubungan kuat teridentifikasi antara keduanya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2275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51340"/>
            <a:ext cx="4347567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08089" y="451437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78154"/>
            <a:ext cx="364331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Faktor Tempat Kerja &amp; Stres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786313"/>
            <a:ext cx="42675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Beban kerja berat berkontribusi signifikan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89377"/>
            <a:ext cx="6521410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895011" y="595241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716191"/>
            <a:ext cx="370784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Departemen &amp; Tingkat Stres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224349"/>
            <a:ext cx="5167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ICU dan Medis Umum menunjukkan stres tertinggi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3368"/>
            <a:ext cx="634484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Langkah Persiapan Data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1715453" y="287047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Pembersihan Data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37863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Menghapus kolom tidak relevan (Employee ID)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9432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7047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Encoding Kategorikal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9937790" y="337863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Transformasi variabel kategori menggunakan LabelEncoder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8282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2304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Normalisasi</a:t>
            </a:r>
            <a:endParaRPr lang="en-US" sz="2300" dirty="0"/>
          </a:p>
        </p:txBody>
      </p:sp>
      <p:sp>
        <p:nvSpPr>
          <p:cNvPr id="12" name="Text 8"/>
          <p:cNvSpPr/>
          <p:nvPr/>
        </p:nvSpPr>
        <p:spPr>
          <a:xfrm>
            <a:off x="9937790" y="583120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Penskalaan data numerik dengan RobustScaler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80870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715453" y="532304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Validasi Hasil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93790" y="583120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Pemeriksaan keseimbangan dan distribusi data akhir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2020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17627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Terima 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793790" y="4284821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Kasih</a:t>
            </a:r>
            <a:endParaRPr lang="en-US" sz="6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2025-03-09T16:03:49Z</dcterms:created>
  <dcterms:modified xsi:type="dcterms:W3CDTF">2025-03-09T16:03:49Z</dcterms:modified>
</cp:coreProperties>
</file>